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63" r:id="rId6"/>
    <p:sldId id="258" r:id="rId7"/>
    <p:sldId id="259" r:id="rId8"/>
    <p:sldId id="260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046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사이버 범죄 발생</a:t>
            </a:r>
            <a:r>
              <a:rPr lang="en-US" altLang="ko-KR" sz="2400" b="1" baseline="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baseline="0" dirty="0">
                <a:latin typeface="굴림" panose="020B0600000101010101" pitchFamily="50" charset="-127"/>
                <a:ea typeface="굴림" panose="020B0600000101010101" pitchFamily="50" charset="-127"/>
              </a:rPr>
              <a:t>및 검거 현황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layout>
        <c:manualLayout>
          <c:xMode val="edge"/>
          <c:yMode val="edge"/>
          <c:x val="0.30297281401697695"/>
          <c:y val="2.3349145331653238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발생건수(천건)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873-479C-B592-9B1AFA7D96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149</c:v>
                </c:pt>
                <c:pt idx="1">
                  <c:v>180</c:v>
                </c:pt>
                <c:pt idx="2">
                  <c:v>234</c:v>
                </c:pt>
                <c:pt idx="3">
                  <c:v>217</c:v>
                </c:pt>
                <c:pt idx="4">
                  <c:v>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검거인원(천명)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2018년</c:v>
                </c:pt>
                <c:pt idx="1">
                  <c:v>2019년</c:v>
                </c:pt>
                <c:pt idx="2">
                  <c:v>2020년</c:v>
                </c:pt>
                <c:pt idx="3">
                  <c:v>2021년</c:v>
                </c:pt>
                <c:pt idx="4">
                  <c:v>2022년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60</c:v>
                </c:pt>
                <c:pt idx="1">
                  <c:v>67</c:v>
                </c:pt>
                <c:pt idx="2">
                  <c:v>74</c:v>
                </c:pt>
                <c:pt idx="3">
                  <c:v>65</c:v>
                </c:pt>
                <c:pt idx="4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list1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2F6C3E7E-FD0C-4B13-B6BC-55C4D86F588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해킹</a:t>
          </a:r>
        </a:p>
      </dgm:t>
    </dgm:pt>
    <dgm:pt modelId="{66E55449-B4BA-473F-B6CE-4F1602983DE9}" type="parTrans" cxnId="{6961122D-EC1A-44BD-848A-40AC3DEE9EF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902FF4-0C12-47B4-8D3C-61395A9567A9}" type="sibTrans" cxnId="{6961122D-EC1A-44BD-848A-40AC3DEE9EFB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FDE9B58-20FD-4E57-9D2C-0DF779CF991B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사기</a:t>
          </a:r>
        </a:p>
      </dgm:t>
    </dgm:pt>
    <dgm:pt modelId="{7E228632-EC85-471E-8C2E-A7CEA884DCF0}" type="parTrans" cxnId="{DDB424A1-684E-418B-A1DF-190B80EAD459}">
      <dgm:prSet/>
      <dgm:spPr/>
      <dgm:t>
        <a:bodyPr/>
        <a:lstStyle/>
        <a:p>
          <a:pPr latinLnBrk="1"/>
          <a:endParaRPr lang="ko-KR" altLang="en-US"/>
        </a:p>
      </dgm:t>
    </dgm:pt>
    <dgm:pt modelId="{48B7DBF3-FDF3-4DC8-8995-099A092984AB}" type="sibTrans" cxnId="{DDB424A1-684E-418B-A1DF-190B80EAD459}">
      <dgm:prSet/>
      <dgm:spPr/>
      <dgm:t>
        <a:bodyPr/>
        <a:lstStyle/>
        <a:p>
          <a:pPr latinLnBrk="1"/>
          <a:endParaRPr lang="ko-KR" altLang="en-US"/>
        </a:p>
      </dgm:t>
    </dgm:pt>
    <dgm:pt modelId="{C2CB2AC8-15C1-4EC0-9EC5-B05AC83161DD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불법사이트</a:t>
          </a:r>
        </a:p>
      </dgm:t>
    </dgm:pt>
    <dgm:pt modelId="{39D97639-87B3-418E-9653-FD3525939B04}" type="parTrans" cxnId="{A3C1BE15-6291-4DE1-8769-28619CAFBAA3}">
      <dgm:prSet/>
      <dgm:spPr/>
      <dgm:t>
        <a:bodyPr/>
        <a:lstStyle/>
        <a:p>
          <a:pPr latinLnBrk="1"/>
          <a:endParaRPr lang="ko-KR" altLang="en-US"/>
        </a:p>
      </dgm:t>
    </dgm:pt>
    <dgm:pt modelId="{80D48199-2C21-49EA-A12D-9BE9C3D2C0CA}" type="sibTrans" cxnId="{A3C1BE15-6291-4DE1-8769-28619CAFBAA3}">
      <dgm:prSet/>
      <dgm:spPr/>
      <dgm:t>
        <a:bodyPr/>
        <a:lstStyle/>
        <a:p>
          <a:pPr latinLnBrk="1"/>
          <a:endParaRPr lang="ko-KR" altLang="en-US"/>
        </a:p>
      </dgm:t>
    </dgm:pt>
    <dgm:pt modelId="{E453182E-D1A2-44D3-99EA-B722F3B94017}" type="pres">
      <dgm:prSet presAssocID="{4D858E11-33BD-494B-9B6B-54B325AA768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C59D79D-BBBF-414D-8550-7DD1866EBAA3}" type="pres">
      <dgm:prSet presAssocID="{2F6C3E7E-FD0C-4B13-B6BC-55C4D86F5881}" presName="parentLin" presStyleCnt="0"/>
      <dgm:spPr/>
    </dgm:pt>
    <dgm:pt modelId="{EE0B37EB-B2CD-4EC0-A085-04D978ABA269}" type="pres">
      <dgm:prSet presAssocID="{2F6C3E7E-FD0C-4B13-B6BC-55C4D86F5881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FDE345EA-D35A-4694-BDB1-E8ABD2F95132}" type="pres">
      <dgm:prSet presAssocID="{2F6C3E7E-FD0C-4B13-B6BC-55C4D86F588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30C4A2A-C3E2-4E39-9EAC-AAADDDFBA43F}" type="pres">
      <dgm:prSet presAssocID="{2F6C3E7E-FD0C-4B13-B6BC-55C4D86F5881}" presName="negativeSpace" presStyleCnt="0"/>
      <dgm:spPr/>
    </dgm:pt>
    <dgm:pt modelId="{A3827AB5-5C9D-469F-883C-AC79DC7D8933}" type="pres">
      <dgm:prSet presAssocID="{2F6C3E7E-FD0C-4B13-B6BC-55C4D86F5881}" presName="childText" presStyleLbl="conFgAcc1" presStyleIdx="0" presStyleCnt="3">
        <dgm:presLayoutVars>
          <dgm:bulletEnabled val="1"/>
        </dgm:presLayoutVars>
      </dgm:prSet>
      <dgm:spPr/>
    </dgm:pt>
    <dgm:pt modelId="{1C4D5535-CF6A-4F14-B4D0-6E2FAE10F742}" type="pres">
      <dgm:prSet presAssocID="{5D902FF4-0C12-47B4-8D3C-61395A9567A9}" presName="spaceBetweenRectangles" presStyleCnt="0"/>
      <dgm:spPr/>
    </dgm:pt>
    <dgm:pt modelId="{0C70D1E5-0207-4CD0-B78F-11E2E43E7618}" type="pres">
      <dgm:prSet presAssocID="{0FDE9B58-20FD-4E57-9D2C-0DF779CF991B}" presName="parentLin" presStyleCnt="0"/>
      <dgm:spPr/>
    </dgm:pt>
    <dgm:pt modelId="{F716A77C-96B6-4ECA-BD70-7A50F5679AFC}" type="pres">
      <dgm:prSet presAssocID="{0FDE9B58-20FD-4E57-9D2C-0DF779CF991B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19AFDC7-8617-4716-AE13-FB3FD5B9BE3B}" type="pres">
      <dgm:prSet presAssocID="{0FDE9B58-20FD-4E57-9D2C-0DF779CF991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51A3BB-460F-4BE0-8B10-4AC20C094077}" type="pres">
      <dgm:prSet presAssocID="{0FDE9B58-20FD-4E57-9D2C-0DF779CF991B}" presName="negativeSpace" presStyleCnt="0"/>
      <dgm:spPr/>
    </dgm:pt>
    <dgm:pt modelId="{900A146C-4E5F-4433-8B3D-DC1CC5C3950A}" type="pres">
      <dgm:prSet presAssocID="{0FDE9B58-20FD-4E57-9D2C-0DF779CF991B}" presName="childText" presStyleLbl="conFgAcc1" presStyleIdx="1" presStyleCnt="3">
        <dgm:presLayoutVars>
          <dgm:bulletEnabled val="1"/>
        </dgm:presLayoutVars>
      </dgm:prSet>
      <dgm:spPr/>
    </dgm:pt>
    <dgm:pt modelId="{EC175D19-1120-4DE6-8638-76B727E42714}" type="pres">
      <dgm:prSet presAssocID="{48B7DBF3-FDF3-4DC8-8995-099A092984AB}" presName="spaceBetweenRectangles" presStyleCnt="0"/>
      <dgm:spPr/>
    </dgm:pt>
    <dgm:pt modelId="{CE8591E5-04CF-471C-A5EB-3464D5994DFE}" type="pres">
      <dgm:prSet presAssocID="{C2CB2AC8-15C1-4EC0-9EC5-B05AC83161DD}" presName="parentLin" presStyleCnt="0"/>
      <dgm:spPr/>
    </dgm:pt>
    <dgm:pt modelId="{DF5A4D4B-C07C-4F0D-9111-E082F8977C4C}" type="pres">
      <dgm:prSet presAssocID="{C2CB2AC8-15C1-4EC0-9EC5-B05AC83161DD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4D70B9F6-A2F7-4CB3-AC44-3AE008763E30}" type="pres">
      <dgm:prSet presAssocID="{C2CB2AC8-15C1-4EC0-9EC5-B05AC83161D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1A666CD-820B-4AF5-84F5-BD06F4586C92}" type="pres">
      <dgm:prSet presAssocID="{C2CB2AC8-15C1-4EC0-9EC5-B05AC83161DD}" presName="negativeSpace" presStyleCnt="0"/>
      <dgm:spPr/>
    </dgm:pt>
    <dgm:pt modelId="{A72C6512-8FF1-44A8-962B-195F71623428}" type="pres">
      <dgm:prSet presAssocID="{C2CB2AC8-15C1-4EC0-9EC5-B05AC83161D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1FAFE67-7D76-4612-8FCD-6BF9222F7409}" type="presOf" srcId="{2F6C3E7E-FD0C-4B13-B6BC-55C4D86F5881}" destId="{FDE345EA-D35A-4694-BDB1-E8ABD2F95132}" srcOrd="1" destOrd="0" presId="urn:microsoft.com/office/officeart/2005/8/layout/list1"/>
    <dgm:cxn modelId="{DDE44E20-3915-43C1-A982-74E0027CDB76}" type="presOf" srcId="{2F6C3E7E-FD0C-4B13-B6BC-55C4D86F5881}" destId="{EE0B37EB-B2CD-4EC0-A085-04D978ABA269}" srcOrd="0" destOrd="0" presId="urn:microsoft.com/office/officeart/2005/8/layout/list1"/>
    <dgm:cxn modelId="{F99A9DAE-D451-4166-8049-B45CB78AEEDE}" type="presOf" srcId="{0FDE9B58-20FD-4E57-9D2C-0DF779CF991B}" destId="{619AFDC7-8617-4716-AE13-FB3FD5B9BE3B}" srcOrd="1" destOrd="0" presId="urn:microsoft.com/office/officeart/2005/8/layout/list1"/>
    <dgm:cxn modelId="{A3C1BE15-6291-4DE1-8769-28619CAFBAA3}" srcId="{4D858E11-33BD-494B-9B6B-54B325AA768B}" destId="{C2CB2AC8-15C1-4EC0-9EC5-B05AC83161DD}" srcOrd="2" destOrd="0" parTransId="{39D97639-87B3-418E-9653-FD3525939B04}" sibTransId="{80D48199-2C21-49EA-A12D-9BE9C3D2C0CA}"/>
    <dgm:cxn modelId="{DDB424A1-684E-418B-A1DF-190B80EAD459}" srcId="{4D858E11-33BD-494B-9B6B-54B325AA768B}" destId="{0FDE9B58-20FD-4E57-9D2C-0DF779CF991B}" srcOrd="1" destOrd="0" parTransId="{7E228632-EC85-471E-8C2E-A7CEA884DCF0}" sibTransId="{48B7DBF3-FDF3-4DC8-8995-099A092984AB}"/>
    <dgm:cxn modelId="{994612C9-0384-49DF-88A4-13AC5B9054CB}" type="presOf" srcId="{C2CB2AC8-15C1-4EC0-9EC5-B05AC83161DD}" destId="{4D70B9F6-A2F7-4CB3-AC44-3AE008763E30}" srcOrd="1" destOrd="0" presId="urn:microsoft.com/office/officeart/2005/8/layout/list1"/>
    <dgm:cxn modelId="{C69CFFBF-2145-43A2-B813-E56BCFC89CDB}" type="presOf" srcId="{C2CB2AC8-15C1-4EC0-9EC5-B05AC83161DD}" destId="{DF5A4D4B-C07C-4F0D-9111-E082F8977C4C}" srcOrd="0" destOrd="0" presId="urn:microsoft.com/office/officeart/2005/8/layout/list1"/>
    <dgm:cxn modelId="{3630CB78-A25F-45EB-87E8-7D2A5EB24C8E}" type="presOf" srcId="{0FDE9B58-20FD-4E57-9D2C-0DF779CF991B}" destId="{F716A77C-96B6-4ECA-BD70-7A50F5679AFC}" srcOrd="0" destOrd="0" presId="urn:microsoft.com/office/officeart/2005/8/layout/list1"/>
    <dgm:cxn modelId="{DD9DBDB8-13B2-49E6-B050-B2052E29015A}" type="presOf" srcId="{4D858E11-33BD-494B-9B6B-54B325AA768B}" destId="{E453182E-D1A2-44D3-99EA-B722F3B94017}" srcOrd="0" destOrd="0" presId="urn:microsoft.com/office/officeart/2005/8/layout/list1"/>
    <dgm:cxn modelId="{6961122D-EC1A-44BD-848A-40AC3DEE9EFB}" srcId="{4D858E11-33BD-494B-9B6B-54B325AA768B}" destId="{2F6C3E7E-FD0C-4B13-B6BC-55C4D86F5881}" srcOrd="0" destOrd="0" parTransId="{66E55449-B4BA-473F-B6CE-4F1602983DE9}" sibTransId="{5D902FF4-0C12-47B4-8D3C-61395A9567A9}"/>
    <dgm:cxn modelId="{F68EAD3D-AAF3-4156-8C3E-C88656923136}" type="presParOf" srcId="{E453182E-D1A2-44D3-99EA-B722F3B94017}" destId="{BC59D79D-BBBF-414D-8550-7DD1866EBAA3}" srcOrd="0" destOrd="0" presId="urn:microsoft.com/office/officeart/2005/8/layout/list1"/>
    <dgm:cxn modelId="{50FF81FB-31E8-4340-9785-3F228576C174}" type="presParOf" srcId="{BC59D79D-BBBF-414D-8550-7DD1866EBAA3}" destId="{EE0B37EB-B2CD-4EC0-A085-04D978ABA269}" srcOrd="0" destOrd="0" presId="urn:microsoft.com/office/officeart/2005/8/layout/list1"/>
    <dgm:cxn modelId="{41AFAD7D-C2CF-4687-BA49-23B31934E4DC}" type="presParOf" srcId="{BC59D79D-BBBF-414D-8550-7DD1866EBAA3}" destId="{FDE345EA-D35A-4694-BDB1-E8ABD2F95132}" srcOrd="1" destOrd="0" presId="urn:microsoft.com/office/officeart/2005/8/layout/list1"/>
    <dgm:cxn modelId="{3840B73D-7AD1-45D4-9344-CE50CC9A2453}" type="presParOf" srcId="{E453182E-D1A2-44D3-99EA-B722F3B94017}" destId="{A30C4A2A-C3E2-4E39-9EAC-AAADDDFBA43F}" srcOrd="1" destOrd="0" presId="urn:microsoft.com/office/officeart/2005/8/layout/list1"/>
    <dgm:cxn modelId="{1FA7DD8D-2282-4A2C-8489-4166249C71FA}" type="presParOf" srcId="{E453182E-D1A2-44D3-99EA-B722F3B94017}" destId="{A3827AB5-5C9D-469F-883C-AC79DC7D8933}" srcOrd="2" destOrd="0" presId="urn:microsoft.com/office/officeart/2005/8/layout/list1"/>
    <dgm:cxn modelId="{2742C6F6-BEC6-40AF-8F78-9B8F7230F6A7}" type="presParOf" srcId="{E453182E-D1A2-44D3-99EA-B722F3B94017}" destId="{1C4D5535-CF6A-4F14-B4D0-6E2FAE10F742}" srcOrd="3" destOrd="0" presId="urn:microsoft.com/office/officeart/2005/8/layout/list1"/>
    <dgm:cxn modelId="{9C0DEDA3-08DE-4E77-B191-82CA1AC826E6}" type="presParOf" srcId="{E453182E-D1A2-44D3-99EA-B722F3B94017}" destId="{0C70D1E5-0207-4CD0-B78F-11E2E43E7618}" srcOrd="4" destOrd="0" presId="urn:microsoft.com/office/officeart/2005/8/layout/list1"/>
    <dgm:cxn modelId="{0EF451B3-F550-426A-95C9-A86E8551F986}" type="presParOf" srcId="{0C70D1E5-0207-4CD0-B78F-11E2E43E7618}" destId="{F716A77C-96B6-4ECA-BD70-7A50F5679AFC}" srcOrd="0" destOrd="0" presId="urn:microsoft.com/office/officeart/2005/8/layout/list1"/>
    <dgm:cxn modelId="{93E7177C-3500-4D46-B4C9-29FEBF7ED434}" type="presParOf" srcId="{0C70D1E5-0207-4CD0-B78F-11E2E43E7618}" destId="{619AFDC7-8617-4716-AE13-FB3FD5B9BE3B}" srcOrd="1" destOrd="0" presId="urn:microsoft.com/office/officeart/2005/8/layout/list1"/>
    <dgm:cxn modelId="{A8079393-4482-43E6-A340-4DC3C59BF9F7}" type="presParOf" srcId="{E453182E-D1A2-44D3-99EA-B722F3B94017}" destId="{0651A3BB-460F-4BE0-8B10-4AC20C094077}" srcOrd="5" destOrd="0" presId="urn:microsoft.com/office/officeart/2005/8/layout/list1"/>
    <dgm:cxn modelId="{E29C4BF3-67CB-4787-BBCD-BC03DBB41323}" type="presParOf" srcId="{E453182E-D1A2-44D3-99EA-B722F3B94017}" destId="{900A146C-4E5F-4433-8B3D-DC1CC5C3950A}" srcOrd="6" destOrd="0" presId="urn:microsoft.com/office/officeart/2005/8/layout/list1"/>
    <dgm:cxn modelId="{B03D0C5C-3E6F-44C3-A28B-4FE4956DF3EA}" type="presParOf" srcId="{E453182E-D1A2-44D3-99EA-B722F3B94017}" destId="{EC175D19-1120-4DE6-8638-76B727E42714}" srcOrd="7" destOrd="0" presId="urn:microsoft.com/office/officeart/2005/8/layout/list1"/>
    <dgm:cxn modelId="{59B4BAB9-70F4-4AFA-9437-DBF1C5AF06A1}" type="presParOf" srcId="{E453182E-D1A2-44D3-99EA-B722F3B94017}" destId="{CE8591E5-04CF-471C-A5EB-3464D5994DFE}" srcOrd="8" destOrd="0" presId="urn:microsoft.com/office/officeart/2005/8/layout/list1"/>
    <dgm:cxn modelId="{60BA1D1D-F3FA-4008-A96C-E50606267A80}" type="presParOf" srcId="{CE8591E5-04CF-471C-A5EB-3464D5994DFE}" destId="{DF5A4D4B-C07C-4F0D-9111-E082F8977C4C}" srcOrd="0" destOrd="0" presId="urn:microsoft.com/office/officeart/2005/8/layout/list1"/>
    <dgm:cxn modelId="{CD754B16-9879-402D-B42B-0A3654206BE4}" type="presParOf" srcId="{CE8591E5-04CF-471C-A5EB-3464D5994DFE}" destId="{4D70B9F6-A2F7-4CB3-AC44-3AE008763E30}" srcOrd="1" destOrd="0" presId="urn:microsoft.com/office/officeart/2005/8/layout/list1"/>
    <dgm:cxn modelId="{1CE9D084-D736-4F2A-BDBF-6B54E740094C}" type="presParOf" srcId="{E453182E-D1A2-44D3-99EA-B722F3B94017}" destId="{71A666CD-820B-4AF5-84F5-BD06F4586C92}" srcOrd="9" destOrd="0" presId="urn:microsoft.com/office/officeart/2005/8/layout/list1"/>
    <dgm:cxn modelId="{EDED04FF-CAC0-4257-BDF9-588C86CC6352}" type="presParOf" srcId="{E453182E-D1A2-44D3-99EA-B722F3B94017}" destId="{A72C6512-8FF1-44A8-962B-195F7162342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3D455-0F9F-4DF0-BE59-320111C288C7}" type="doc">
      <dgm:prSet loTypeId="urn:microsoft.com/office/officeart/2005/8/layout/vProcess5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58AD5275-0A45-490C-B177-C79C9F3E56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신고</a:t>
          </a:r>
        </a:p>
      </dgm:t>
    </dgm:pt>
    <dgm:pt modelId="{915086FB-B693-4B5F-B0CF-66B56B4CC3BA}" type="par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41295B1-666B-4459-A979-F1B0893EF847}" type="sib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6DFA7C9-7D97-46BF-9F59-73A25EB6FC3E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담당관서 지정</a:t>
          </a:r>
        </a:p>
      </dgm:t>
    </dgm:pt>
    <dgm:pt modelId="{87800BA6-8A53-402C-AA21-C786FC022532}" type="parTrans" cxnId="{992B4BA4-295D-42B6-9409-F45CFC128C6B}">
      <dgm:prSet/>
      <dgm:spPr/>
      <dgm:t>
        <a:bodyPr/>
        <a:lstStyle/>
        <a:p>
          <a:pPr latinLnBrk="1"/>
          <a:endParaRPr lang="ko-KR" altLang="en-US"/>
        </a:p>
      </dgm:t>
    </dgm:pt>
    <dgm:pt modelId="{44F189E1-2B3A-4322-BF3C-4CFB5C96EF7E}" type="sibTrans" cxnId="{992B4BA4-295D-42B6-9409-F45CFC128C6B}">
      <dgm:prSet/>
      <dgm:spPr/>
      <dgm:t>
        <a:bodyPr/>
        <a:lstStyle/>
        <a:p>
          <a:pPr latinLnBrk="1"/>
          <a:endParaRPr lang="ko-KR" altLang="en-US"/>
        </a:p>
      </dgm:t>
    </dgm:pt>
    <dgm:pt modelId="{67BB8D34-F099-48B4-9521-463E594F13D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정식사건 접수</a:t>
          </a:r>
        </a:p>
      </dgm:t>
    </dgm:pt>
    <dgm:pt modelId="{55D833BE-5E29-43E6-B171-2A1877C97391}" type="parTrans" cxnId="{4C7AE730-0571-451F-920B-35FA72F7E413}">
      <dgm:prSet/>
      <dgm:spPr/>
      <dgm:t>
        <a:bodyPr/>
        <a:lstStyle/>
        <a:p>
          <a:pPr latinLnBrk="1"/>
          <a:endParaRPr lang="ko-KR" altLang="en-US"/>
        </a:p>
      </dgm:t>
    </dgm:pt>
    <dgm:pt modelId="{D93F1624-3E48-436F-A29E-020DE8E28A74}" type="sibTrans" cxnId="{4C7AE730-0571-451F-920B-35FA72F7E413}">
      <dgm:prSet/>
      <dgm:spPr/>
      <dgm:t>
        <a:bodyPr/>
        <a:lstStyle/>
        <a:p>
          <a:pPr latinLnBrk="1"/>
          <a:endParaRPr lang="ko-KR" altLang="en-US"/>
        </a:p>
      </dgm:t>
    </dgm:pt>
    <dgm:pt modelId="{8A11C1FD-6194-4AC8-8A6F-8C303B17FC5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경찰서 방문</a:t>
          </a:r>
        </a:p>
      </dgm:t>
    </dgm:pt>
    <dgm:pt modelId="{011F93F7-6902-423B-8A4F-A43BB8D5BBCA}" type="parTrans" cxnId="{DD2E36E6-168D-4B27-B30A-CB4F34B71787}">
      <dgm:prSet/>
      <dgm:spPr/>
      <dgm:t>
        <a:bodyPr/>
        <a:lstStyle/>
        <a:p>
          <a:pPr latinLnBrk="1"/>
          <a:endParaRPr lang="ko-KR" altLang="en-US"/>
        </a:p>
      </dgm:t>
    </dgm:pt>
    <dgm:pt modelId="{40640CAB-C97B-4711-A72C-8362C3487A44}" type="sibTrans" cxnId="{DD2E36E6-168D-4B27-B30A-CB4F34B71787}">
      <dgm:prSet/>
      <dgm:spPr/>
      <dgm:t>
        <a:bodyPr/>
        <a:lstStyle/>
        <a:p>
          <a:pPr latinLnBrk="1"/>
          <a:endParaRPr lang="ko-KR" altLang="en-US"/>
        </a:p>
      </dgm:t>
    </dgm:pt>
    <dgm:pt modelId="{CE62BB05-33BB-461F-8CCE-1BCC01EF4D1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경찰수사 사건처리</a:t>
          </a:r>
        </a:p>
      </dgm:t>
    </dgm:pt>
    <dgm:pt modelId="{9E9A8BA5-EAD2-4881-8173-3E3BEF9D2A61}" type="parTrans" cxnId="{018E953D-EF1C-45D2-9731-5A8A4567785B}">
      <dgm:prSet/>
      <dgm:spPr/>
      <dgm:t>
        <a:bodyPr/>
        <a:lstStyle/>
        <a:p>
          <a:pPr latinLnBrk="1"/>
          <a:endParaRPr lang="ko-KR" altLang="en-US"/>
        </a:p>
      </dgm:t>
    </dgm:pt>
    <dgm:pt modelId="{512B8D66-2955-4F5E-964B-EAB0B9FBE011}" type="sibTrans" cxnId="{018E953D-EF1C-45D2-9731-5A8A4567785B}">
      <dgm:prSet/>
      <dgm:spPr/>
      <dgm:t>
        <a:bodyPr/>
        <a:lstStyle/>
        <a:p>
          <a:pPr latinLnBrk="1"/>
          <a:endParaRPr lang="ko-KR" altLang="en-US"/>
        </a:p>
      </dgm:t>
    </dgm:pt>
    <dgm:pt modelId="{6CA70BA2-7BF3-4980-B12A-569EFF21A109}" type="pres">
      <dgm:prSet presAssocID="{8B13D455-0F9F-4DF0-BE59-320111C288C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6041A57-A907-47DF-9381-E2EF18B22C24}" type="pres">
      <dgm:prSet presAssocID="{8B13D455-0F9F-4DF0-BE59-320111C288C7}" presName="dummyMaxCanvas" presStyleCnt="0">
        <dgm:presLayoutVars/>
      </dgm:prSet>
      <dgm:spPr/>
    </dgm:pt>
    <dgm:pt modelId="{32186CA2-2372-4BF8-94A4-88E219D15A18}" type="pres">
      <dgm:prSet presAssocID="{8B13D455-0F9F-4DF0-BE59-320111C288C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CFD68CC-A288-46AE-B1EE-A773A52866A8}" type="pres">
      <dgm:prSet presAssocID="{8B13D455-0F9F-4DF0-BE59-320111C288C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F09CC49-B91B-491D-8FDE-8B0121330719}" type="pres">
      <dgm:prSet presAssocID="{8B13D455-0F9F-4DF0-BE59-320111C288C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7AF8A02-DA90-47B4-8B17-C69E095120CF}" type="pres">
      <dgm:prSet presAssocID="{8B13D455-0F9F-4DF0-BE59-320111C288C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492333A-2144-4D80-903C-FD011FE9E1F3}" type="pres">
      <dgm:prSet presAssocID="{8B13D455-0F9F-4DF0-BE59-320111C288C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FF13F2-475B-4DB7-8E3D-E379D24C0B93}" type="pres">
      <dgm:prSet presAssocID="{8B13D455-0F9F-4DF0-BE59-320111C288C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AEB5C4-955F-4DA0-AA12-A2F24EF67FAA}" type="pres">
      <dgm:prSet presAssocID="{8B13D455-0F9F-4DF0-BE59-320111C288C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5BA5F05-47BA-475F-9E22-5B719ED96FA9}" type="pres">
      <dgm:prSet presAssocID="{8B13D455-0F9F-4DF0-BE59-320111C288C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4634AA-D941-4C6F-85DD-19415A24408F}" type="pres">
      <dgm:prSet presAssocID="{8B13D455-0F9F-4DF0-BE59-320111C288C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DD5B62-76C3-46A8-B746-A14CD1274BAC}" type="pres">
      <dgm:prSet presAssocID="{8B13D455-0F9F-4DF0-BE59-320111C288C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3F2EF1A-F3EE-4014-968E-EA24781E7BC9}" type="pres">
      <dgm:prSet presAssocID="{8B13D455-0F9F-4DF0-BE59-320111C288C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85EA9CB-BE32-4A98-8E00-C6070DCDB633}" type="pres">
      <dgm:prSet presAssocID="{8B13D455-0F9F-4DF0-BE59-320111C288C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FDB92C-603F-4131-8FDB-3BC5EAD4F407}" type="pres">
      <dgm:prSet presAssocID="{8B13D455-0F9F-4DF0-BE59-320111C288C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6794486-F4E9-4479-A330-44D9891B5BD8}" type="pres">
      <dgm:prSet presAssocID="{8B13D455-0F9F-4DF0-BE59-320111C288C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2E36E6-168D-4B27-B30A-CB4F34B71787}" srcId="{8B13D455-0F9F-4DF0-BE59-320111C288C7}" destId="{8A11C1FD-6194-4AC8-8A6F-8C303B17FC5A}" srcOrd="3" destOrd="0" parTransId="{011F93F7-6902-423B-8A4F-A43BB8D5BBCA}" sibTransId="{40640CAB-C97B-4711-A72C-8362C3487A44}"/>
    <dgm:cxn modelId="{F2B004A6-EA1A-4601-8E9B-FC4266BF1783}" type="presOf" srcId="{CE62BB05-33BB-461F-8CCE-1BCC01EF4D19}" destId="{A492333A-2144-4D80-903C-FD011FE9E1F3}" srcOrd="0" destOrd="0" presId="urn:microsoft.com/office/officeart/2005/8/layout/vProcess5"/>
    <dgm:cxn modelId="{D8E6C0A1-9B0E-4A4D-92A6-889E252A49EC}" type="presOf" srcId="{241295B1-666B-4459-A979-F1B0893EF847}" destId="{F7FF13F2-475B-4DB7-8E3D-E379D24C0B93}" srcOrd="0" destOrd="0" presId="urn:microsoft.com/office/officeart/2005/8/layout/vProcess5"/>
    <dgm:cxn modelId="{F8341666-3896-49EB-A366-265B3039B66D}" type="presOf" srcId="{C6DFA7C9-7D97-46BF-9F59-73A25EB6FC3E}" destId="{73F2EF1A-F3EE-4014-968E-EA24781E7BC9}" srcOrd="1" destOrd="0" presId="urn:microsoft.com/office/officeart/2005/8/layout/vProcess5"/>
    <dgm:cxn modelId="{09370F39-22E7-4736-ADB3-F8EF2B0E9B35}" type="presOf" srcId="{58AD5275-0A45-490C-B177-C79C9F3E562D}" destId="{26DD5B62-76C3-46A8-B746-A14CD1274BAC}" srcOrd="1" destOrd="0" presId="urn:microsoft.com/office/officeart/2005/8/layout/vProcess5"/>
    <dgm:cxn modelId="{76672C40-3BD5-4D43-A450-043FED23F2B3}" type="presOf" srcId="{58AD5275-0A45-490C-B177-C79C9F3E562D}" destId="{32186CA2-2372-4BF8-94A4-88E219D15A18}" srcOrd="0" destOrd="0" presId="urn:microsoft.com/office/officeart/2005/8/layout/vProcess5"/>
    <dgm:cxn modelId="{B713F97E-8B61-4292-9298-2BC030568299}" type="presOf" srcId="{D93F1624-3E48-436F-A29E-020DE8E28A74}" destId="{E5BA5F05-47BA-475F-9E22-5B719ED96FA9}" srcOrd="0" destOrd="0" presId="urn:microsoft.com/office/officeart/2005/8/layout/vProcess5"/>
    <dgm:cxn modelId="{A7B89704-6E7B-4089-AD07-D2A8F6539DF3}" type="presOf" srcId="{67BB8D34-F099-48B4-9521-463E594F13D7}" destId="{5F09CC49-B91B-491D-8FDE-8B0121330719}" srcOrd="0" destOrd="0" presId="urn:microsoft.com/office/officeart/2005/8/layout/vProcess5"/>
    <dgm:cxn modelId="{0DE0144B-B8A7-4E50-BFDB-CA6903AB51D0}" type="presOf" srcId="{CE62BB05-33BB-461F-8CCE-1BCC01EF4D19}" destId="{56794486-F4E9-4479-A330-44D9891B5BD8}" srcOrd="1" destOrd="0" presId="urn:microsoft.com/office/officeart/2005/8/layout/vProcess5"/>
    <dgm:cxn modelId="{7A02D8D0-FA00-43D7-A4D6-E0919541E225}" type="presOf" srcId="{8A11C1FD-6194-4AC8-8A6F-8C303B17FC5A}" destId="{E7AF8A02-DA90-47B4-8B17-C69E095120CF}" srcOrd="0" destOrd="0" presId="urn:microsoft.com/office/officeart/2005/8/layout/vProcess5"/>
    <dgm:cxn modelId="{B092EA65-2CBB-48CA-8651-C0FB4B33CBD0}" type="presOf" srcId="{40640CAB-C97B-4711-A72C-8362C3487A44}" destId="{6D4634AA-D941-4C6F-85DD-19415A24408F}" srcOrd="0" destOrd="0" presId="urn:microsoft.com/office/officeart/2005/8/layout/vProcess5"/>
    <dgm:cxn modelId="{6EC6FF5F-980E-45C3-A5A3-FF4BC7CF9423}" type="presOf" srcId="{8A11C1FD-6194-4AC8-8A6F-8C303B17FC5A}" destId="{E0FDB92C-603F-4131-8FDB-3BC5EAD4F407}" srcOrd="1" destOrd="0" presId="urn:microsoft.com/office/officeart/2005/8/layout/vProcess5"/>
    <dgm:cxn modelId="{94AD28CE-4DFE-4DB7-81DA-0B6583C4E1CB}" type="presOf" srcId="{44F189E1-2B3A-4322-BF3C-4CFB5C96EF7E}" destId="{D1AEB5C4-955F-4DA0-AA12-A2F24EF67FAA}" srcOrd="0" destOrd="0" presId="urn:microsoft.com/office/officeart/2005/8/layout/vProcess5"/>
    <dgm:cxn modelId="{018E953D-EF1C-45D2-9731-5A8A4567785B}" srcId="{8B13D455-0F9F-4DF0-BE59-320111C288C7}" destId="{CE62BB05-33BB-461F-8CCE-1BCC01EF4D19}" srcOrd="4" destOrd="0" parTransId="{9E9A8BA5-EAD2-4881-8173-3E3BEF9D2A61}" sibTransId="{512B8D66-2955-4F5E-964B-EAB0B9FBE011}"/>
    <dgm:cxn modelId="{C7E979C4-80A8-4873-AED9-3CE8DEBD24EB}" type="presOf" srcId="{8B13D455-0F9F-4DF0-BE59-320111C288C7}" destId="{6CA70BA2-7BF3-4980-B12A-569EFF21A109}" srcOrd="0" destOrd="0" presId="urn:microsoft.com/office/officeart/2005/8/layout/vProcess5"/>
    <dgm:cxn modelId="{A02EDA09-4478-4BD9-BB67-06F04D004FD7}" type="presOf" srcId="{67BB8D34-F099-48B4-9521-463E594F13D7}" destId="{F85EA9CB-BE32-4A98-8E00-C6070DCDB633}" srcOrd="1" destOrd="0" presId="urn:microsoft.com/office/officeart/2005/8/layout/vProcess5"/>
    <dgm:cxn modelId="{4C7AE730-0571-451F-920B-35FA72F7E413}" srcId="{8B13D455-0F9F-4DF0-BE59-320111C288C7}" destId="{67BB8D34-F099-48B4-9521-463E594F13D7}" srcOrd="2" destOrd="0" parTransId="{55D833BE-5E29-43E6-B171-2A1877C97391}" sibTransId="{D93F1624-3E48-436F-A29E-020DE8E28A74}"/>
    <dgm:cxn modelId="{840D55A8-F802-44B5-9530-A7C090C8884B}" srcId="{8B13D455-0F9F-4DF0-BE59-320111C288C7}" destId="{58AD5275-0A45-490C-B177-C79C9F3E562D}" srcOrd="0" destOrd="0" parTransId="{915086FB-B693-4B5F-B0CF-66B56B4CC3BA}" sibTransId="{241295B1-666B-4459-A979-F1B0893EF847}"/>
    <dgm:cxn modelId="{494EAA7F-9B1C-4A2C-89AD-5E86A2225E7E}" type="presOf" srcId="{C6DFA7C9-7D97-46BF-9F59-73A25EB6FC3E}" destId="{0CFD68CC-A288-46AE-B1EE-A773A52866A8}" srcOrd="0" destOrd="0" presId="urn:microsoft.com/office/officeart/2005/8/layout/vProcess5"/>
    <dgm:cxn modelId="{992B4BA4-295D-42B6-9409-F45CFC128C6B}" srcId="{8B13D455-0F9F-4DF0-BE59-320111C288C7}" destId="{C6DFA7C9-7D97-46BF-9F59-73A25EB6FC3E}" srcOrd="1" destOrd="0" parTransId="{87800BA6-8A53-402C-AA21-C786FC022532}" sibTransId="{44F189E1-2B3A-4322-BF3C-4CFB5C96EF7E}"/>
    <dgm:cxn modelId="{BF17682E-7838-4442-9087-BBE5E1E15430}" type="presParOf" srcId="{6CA70BA2-7BF3-4980-B12A-569EFF21A109}" destId="{D6041A57-A907-47DF-9381-E2EF18B22C24}" srcOrd="0" destOrd="0" presId="urn:microsoft.com/office/officeart/2005/8/layout/vProcess5"/>
    <dgm:cxn modelId="{E19CFFCF-3BE5-4A7B-B02B-71850F857C8F}" type="presParOf" srcId="{6CA70BA2-7BF3-4980-B12A-569EFF21A109}" destId="{32186CA2-2372-4BF8-94A4-88E219D15A18}" srcOrd="1" destOrd="0" presId="urn:microsoft.com/office/officeart/2005/8/layout/vProcess5"/>
    <dgm:cxn modelId="{ACF7AF6F-6339-4A2D-9663-4A9E9448E524}" type="presParOf" srcId="{6CA70BA2-7BF3-4980-B12A-569EFF21A109}" destId="{0CFD68CC-A288-46AE-B1EE-A773A52866A8}" srcOrd="2" destOrd="0" presId="urn:microsoft.com/office/officeart/2005/8/layout/vProcess5"/>
    <dgm:cxn modelId="{26D7926E-D436-454C-89A2-BF20F7F4AC95}" type="presParOf" srcId="{6CA70BA2-7BF3-4980-B12A-569EFF21A109}" destId="{5F09CC49-B91B-491D-8FDE-8B0121330719}" srcOrd="3" destOrd="0" presId="urn:microsoft.com/office/officeart/2005/8/layout/vProcess5"/>
    <dgm:cxn modelId="{7DD27DD2-CD1B-449B-B403-0B82BE52A189}" type="presParOf" srcId="{6CA70BA2-7BF3-4980-B12A-569EFF21A109}" destId="{E7AF8A02-DA90-47B4-8B17-C69E095120CF}" srcOrd="4" destOrd="0" presId="urn:microsoft.com/office/officeart/2005/8/layout/vProcess5"/>
    <dgm:cxn modelId="{794A8D60-ED06-489F-BCB4-FCD0F9EBD6A9}" type="presParOf" srcId="{6CA70BA2-7BF3-4980-B12A-569EFF21A109}" destId="{A492333A-2144-4D80-903C-FD011FE9E1F3}" srcOrd="5" destOrd="0" presId="urn:microsoft.com/office/officeart/2005/8/layout/vProcess5"/>
    <dgm:cxn modelId="{A67F6FAE-1D60-4CCB-BABF-79C3484FAABF}" type="presParOf" srcId="{6CA70BA2-7BF3-4980-B12A-569EFF21A109}" destId="{F7FF13F2-475B-4DB7-8E3D-E379D24C0B93}" srcOrd="6" destOrd="0" presId="urn:microsoft.com/office/officeart/2005/8/layout/vProcess5"/>
    <dgm:cxn modelId="{112967FF-437A-4A67-BA78-28B2A81FDBAF}" type="presParOf" srcId="{6CA70BA2-7BF3-4980-B12A-569EFF21A109}" destId="{D1AEB5C4-955F-4DA0-AA12-A2F24EF67FAA}" srcOrd="7" destOrd="0" presId="urn:microsoft.com/office/officeart/2005/8/layout/vProcess5"/>
    <dgm:cxn modelId="{2D1CBC56-AB75-4D71-9972-34E1BE5D1B04}" type="presParOf" srcId="{6CA70BA2-7BF3-4980-B12A-569EFF21A109}" destId="{E5BA5F05-47BA-475F-9E22-5B719ED96FA9}" srcOrd="8" destOrd="0" presId="urn:microsoft.com/office/officeart/2005/8/layout/vProcess5"/>
    <dgm:cxn modelId="{49EF803D-8571-457E-865E-78A0FA22CA6E}" type="presParOf" srcId="{6CA70BA2-7BF3-4980-B12A-569EFF21A109}" destId="{6D4634AA-D941-4C6F-85DD-19415A24408F}" srcOrd="9" destOrd="0" presId="urn:microsoft.com/office/officeart/2005/8/layout/vProcess5"/>
    <dgm:cxn modelId="{233F29FB-B567-48BF-9F9D-E23C3E53B2CF}" type="presParOf" srcId="{6CA70BA2-7BF3-4980-B12A-569EFF21A109}" destId="{26DD5B62-76C3-46A8-B746-A14CD1274BAC}" srcOrd="10" destOrd="0" presId="urn:microsoft.com/office/officeart/2005/8/layout/vProcess5"/>
    <dgm:cxn modelId="{7535B976-947F-4858-9A68-78D36AC83582}" type="presParOf" srcId="{6CA70BA2-7BF3-4980-B12A-569EFF21A109}" destId="{73F2EF1A-F3EE-4014-968E-EA24781E7BC9}" srcOrd="11" destOrd="0" presId="urn:microsoft.com/office/officeart/2005/8/layout/vProcess5"/>
    <dgm:cxn modelId="{959B82DF-7BEC-407A-A986-0966510A95F5}" type="presParOf" srcId="{6CA70BA2-7BF3-4980-B12A-569EFF21A109}" destId="{F85EA9CB-BE32-4A98-8E00-C6070DCDB633}" srcOrd="12" destOrd="0" presId="urn:microsoft.com/office/officeart/2005/8/layout/vProcess5"/>
    <dgm:cxn modelId="{9FCDA8DA-86DB-408B-B43F-938527CAC17D}" type="presParOf" srcId="{6CA70BA2-7BF3-4980-B12A-569EFF21A109}" destId="{E0FDB92C-603F-4131-8FDB-3BC5EAD4F407}" srcOrd="13" destOrd="0" presId="urn:microsoft.com/office/officeart/2005/8/layout/vProcess5"/>
    <dgm:cxn modelId="{0E5AC533-C267-4F48-8ADC-76AF970A16CB}" type="presParOf" srcId="{6CA70BA2-7BF3-4980-B12A-569EFF21A109}" destId="{56794486-F4E9-4479-A330-44D9891B5BD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27AB5-5C9D-469F-883C-AC79DC7D8933}">
      <dsp:nvSpPr>
        <dsp:cNvPr id="0" name=""/>
        <dsp:cNvSpPr/>
      </dsp:nvSpPr>
      <dsp:spPr>
        <a:xfrm>
          <a:off x="0" y="204734"/>
          <a:ext cx="2644205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DE345EA-D35A-4694-BDB1-E8ABD2F95132}">
      <dsp:nvSpPr>
        <dsp:cNvPr id="0" name=""/>
        <dsp:cNvSpPr/>
      </dsp:nvSpPr>
      <dsp:spPr>
        <a:xfrm>
          <a:off x="132210" y="57133"/>
          <a:ext cx="1850943" cy="2952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961" tIns="0" rIns="69961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해킹</a:t>
          </a:r>
        </a:p>
      </dsp:txBody>
      <dsp:txXfrm>
        <a:off x="146620" y="71543"/>
        <a:ext cx="1822123" cy="266380"/>
      </dsp:txXfrm>
    </dsp:sp>
    <dsp:sp modelId="{900A146C-4E5F-4433-8B3D-DC1CC5C3950A}">
      <dsp:nvSpPr>
        <dsp:cNvPr id="0" name=""/>
        <dsp:cNvSpPr/>
      </dsp:nvSpPr>
      <dsp:spPr>
        <a:xfrm>
          <a:off x="0" y="658334"/>
          <a:ext cx="2644205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9AFDC7-8617-4716-AE13-FB3FD5B9BE3B}">
      <dsp:nvSpPr>
        <dsp:cNvPr id="0" name=""/>
        <dsp:cNvSpPr/>
      </dsp:nvSpPr>
      <dsp:spPr>
        <a:xfrm>
          <a:off x="132210" y="510734"/>
          <a:ext cx="1850943" cy="295200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961" tIns="0" rIns="69961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사기</a:t>
          </a:r>
        </a:p>
      </dsp:txBody>
      <dsp:txXfrm>
        <a:off x="146620" y="525144"/>
        <a:ext cx="1822123" cy="266380"/>
      </dsp:txXfrm>
    </dsp:sp>
    <dsp:sp modelId="{A72C6512-8FF1-44A8-962B-195F71623428}">
      <dsp:nvSpPr>
        <dsp:cNvPr id="0" name=""/>
        <dsp:cNvSpPr/>
      </dsp:nvSpPr>
      <dsp:spPr>
        <a:xfrm>
          <a:off x="0" y="1111934"/>
          <a:ext cx="2644205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0B9F6-A2F7-4CB3-AC44-3AE008763E30}">
      <dsp:nvSpPr>
        <dsp:cNvPr id="0" name=""/>
        <dsp:cNvSpPr/>
      </dsp:nvSpPr>
      <dsp:spPr>
        <a:xfrm>
          <a:off x="132210" y="964334"/>
          <a:ext cx="1850943" cy="295200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961" tIns="0" rIns="69961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불법사이트</a:t>
          </a:r>
        </a:p>
      </dsp:txBody>
      <dsp:txXfrm>
        <a:off x="146620" y="978744"/>
        <a:ext cx="1822123" cy="266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86CA2-2372-4BF8-94A4-88E219D15A18}">
      <dsp:nvSpPr>
        <dsp:cNvPr id="0" name=""/>
        <dsp:cNvSpPr/>
      </dsp:nvSpPr>
      <dsp:spPr>
        <a:xfrm>
          <a:off x="0" y="0"/>
          <a:ext cx="2467799" cy="337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신고</a:t>
          </a:r>
        </a:p>
      </dsp:txBody>
      <dsp:txXfrm>
        <a:off x="9878" y="9878"/>
        <a:ext cx="2064400" cy="317512"/>
      </dsp:txXfrm>
    </dsp:sp>
    <dsp:sp modelId="{0CFD68CC-A288-46AE-B1EE-A773A52866A8}">
      <dsp:nvSpPr>
        <dsp:cNvPr id="0" name=""/>
        <dsp:cNvSpPr/>
      </dsp:nvSpPr>
      <dsp:spPr>
        <a:xfrm>
          <a:off x="184283" y="384110"/>
          <a:ext cx="2467799" cy="337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689636"/>
                <a:satOff val="-4355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689636"/>
                <a:satOff val="-4355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689636"/>
                <a:satOff val="-4355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담당관서 지정</a:t>
          </a:r>
        </a:p>
      </dsp:txBody>
      <dsp:txXfrm>
        <a:off x="194161" y="393988"/>
        <a:ext cx="2044535" cy="317512"/>
      </dsp:txXfrm>
    </dsp:sp>
    <dsp:sp modelId="{5F09CC49-B91B-491D-8FDE-8B0121330719}">
      <dsp:nvSpPr>
        <dsp:cNvPr id="0" name=""/>
        <dsp:cNvSpPr/>
      </dsp:nvSpPr>
      <dsp:spPr>
        <a:xfrm>
          <a:off x="368567" y="768221"/>
          <a:ext cx="2467799" cy="337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정식사건 접수</a:t>
          </a:r>
        </a:p>
      </dsp:txBody>
      <dsp:txXfrm>
        <a:off x="378445" y="778099"/>
        <a:ext cx="2044535" cy="317512"/>
      </dsp:txXfrm>
    </dsp:sp>
    <dsp:sp modelId="{E7AF8A02-DA90-47B4-8B17-C69E095120CF}">
      <dsp:nvSpPr>
        <dsp:cNvPr id="0" name=""/>
        <dsp:cNvSpPr/>
      </dsp:nvSpPr>
      <dsp:spPr>
        <a:xfrm>
          <a:off x="552851" y="1152332"/>
          <a:ext cx="2467799" cy="337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068907"/>
                <a:satOff val="-13064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068907"/>
                <a:satOff val="-13064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068907"/>
                <a:satOff val="-13064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경찰서 방문</a:t>
          </a:r>
        </a:p>
      </dsp:txBody>
      <dsp:txXfrm>
        <a:off x="562729" y="1162210"/>
        <a:ext cx="2044535" cy="317512"/>
      </dsp:txXfrm>
    </dsp:sp>
    <dsp:sp modelId="{A492333A-2144-4D80-903C-FD011FE9E1F3}">
      <dsp:nvSpPr>
        <dsp:cNvPr id="0" name=""/>
        <dsp:cNvSpPr/>
      </dsp:nvSpPr>
      <dsp:spPr>
        <a:xfrm>
          <a:off x="737134" y="1536443"/>
          <a:ext cx="2467799" cy="3372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경찰수사 사건처리</a:t>
          </a:r>
        </a:p>
      </dsp:txBody>
      <dsp:txXfrm>
        <a:off x="747012" y="1546321"/>
        <a:ext cx="2044535" cy="317512"/>
      </dsp:txXfrm>
    </dsp:sp>
    <dsp:sp modelId="{F7FF13F2-475B-4DB7-8E3D-E379D24C0B93}">
      <dsp:nvSpPr>
        <dsp:cNvPr id="0" name=""/>
        <dsp:cNvSpPr/>
      </dsp:nvSpPr>
      <dsp:spPr>
        <a:xfrm>
          <a:off x="2248574" y="246393"/>
          <a:ext cx="219224" cy="21922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900" kern="12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297899" y="246393"/>
        <a:ext cx="120574" cy="164966"/>
      </dsp:txXfrm>
    </dsp:sp>
    <dsp:sp modelId="{D1AEB5C4-955F-4DA0-AA12-A2F24EF67FAA}">
      <dsp:nvSpPr>
        <dsp:cNvPr id="0" name=""/>
        <dsp:cNvSpPr/>
      </dsp:nvSpPr>
      <dsp:spPr>
        <a:xfrm>
          <a:off x="2432858" y="630504"/>
          <a:ext cx="219224" cy="21922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2246587"/>
            <a:satOff val="-7611"/>
            <a:lumOff val="-976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482183" y="630504"/>
        <a:ext cx="120574" cy="164966"/>
      </dsp:txXfrm>
    </dsp:sp>
    <dsp:sp modelId="{E5BA5F05-47BA-475F-9E22-5B719ED96FA9}">
      <dsp:nvSpPr>
        <dsp:cNvPr id="0" name=""/>
        <dsp:cNvSpPr/>
      </dsp:nvSpPr>
      <dsp:spPr>
        <a:xfrm>
          <a:off x="2617142" y="1008993"/>
          <a:ext cx="219224" cy="21922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4493175"/>
            <a:satOff val="-15221"/>
            <a:lumOff val="-1952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666467" y="1008993"/>
        <a:ext cx="120574" cy="164966"/>
      </dsp:txXfrm>
    </dsp:sp>
    <dsp:sp modelId="{6D4634AA-D941-4C6F-85DD-19415A24408F}">
      <dsp:nvSpPr>
        <dsp:cNvPr id="0" name=""/>
        <dsp:cNvSpPr/>
      </dsp:nvSpPr>
      <dsp:spPr>
        <a:xfrm>
          <a:off x="2801425" y="1396852"/>
          <a:ext cx="219224" cy="219224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>
        <a:off x="2850750" y="1396852"/>
        <a:ext cx="120574" cy="164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32D2BB83-FD1B-4E71-AADA-22AF1614C00A}"/>
              </a:ext>
            </a:extLst>
          </p:cNvPr>
          <p:cNvSpPr/>
          <p:nvPr userDrawn="1"/>
        </p:nvSpPr>
        <p:spPr>
          <a:xfrm>
            <a:off x="0" y="552091"/>
            <a:ext cx="9906000" cy="552077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8FFC8238-742D-4899-835D-D5BF1E006B07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926B1A-B39A-4DDC-8F59-F4B2D6C79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255"/>
            <a:ext cx="9906002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9BC0A23-B9D5-4972-8860-3C2BD41A6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891516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0000" endA="300" endPos="5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Cyber Crime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889" y="131549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 txBox="1">
            <a:spLocks/>
          </p:cNvSpPr>
          <p:nvPr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544477" y="1976581"/>
            <a:ext cx="5523465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추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846895" y="1450109"/>
            <a:ext cx="1318704" cy="886690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544477" y="3195779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추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846895" y="2669307"/>
            <a:ext cx="1318704" cy="886690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544477" y="4414394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추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846895" y="3887922"/>
            <a:ext cx="1318704" cy="886690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544477" y="5628102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추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846895" y="5101630"/>
            <a:ext cx="1318704" cy="886690"/>
          </a:xfrm>
          <a:prstGeom prst="flowChartExtra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368642" y="1681728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사이버 범죄의 개념 및 유형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368643" y="2895835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정보통신망 침해 범죄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368643" y="4109942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사이버 범죄 발생 현황 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368643" y="5324050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사이버 범죄 종류 및 신고</a:t>
            </a:r>
          </a:p>
        </p:txBody>
      </p:sp>
      <p:pic>
        <p:nvPicPr>
          <p:cNvPr id="17" name="그림 16" descr="그림, 화분, 예술이(가) 표시된 사진&#10;&#10;자동 생성된 설명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7" t="2142" r="3063" b="71413"/>
          <a:stretch/>
        </p:blipFill>
        <p:spPr>
          <a:xfrm>
            <a:off x="838058" y="1461749"/>
            <a:ext cx="1650698" cy="144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7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사이버 범죄의 개념 및 유형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3798" y="1511300"/>
            <a:ext cx="7002345" cy="250511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Cyber Crime Type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The </a:t>
            </a:r>
            <a:r>
              <a:rPr lang="en-US" altLang="ko-KR" sz="2000" dirty="0" err="1">
                <a:latin typeface="굴림" pitchFamily="50" charset="-127"/>
                <a:ea typeface="굴림" pitchFamily="50" charset="-127"/>
              </a:rPr>
              <a:t>korean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 national police agency has put cyber crimes into two categories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One is cyber terror type crime and the other is general cyber crime</a:t>
            </a:r>
            <a:endParaRPr lang="ko-KR" altLang="ko-KR" sz="2000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13798" y="4137296"/>
            <a:ext cx="8564928" cy="20981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사이버 범죄의 개념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사이버 공간을 이용하여 공공복리를 저해하고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건전한 사이버 문화에 해를 끼치는 행위로 컴퓨터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인터넷</a:t>
            </a: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휴대폰 등 정보통신기술이 범죄도구로 이용됨</a:t>
            </a:r>
            <a:endParaRPr lang="ko-KR" altLang="ko-KR" sz="2000" dirty="0">
              <a:latin typeface="굴림" pitchFamily="50" charset="-127"/>
              <a:ea typeface="굴림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5295" y="2009794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위쪽 모서리의 한쪽은 둥글고 다른 한쪽은 잘림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33184" y="2529533"/>
            <a:ext cx="1348510" cy="1699992"/>
          </a:xfrm>
          <a:prstGeom prst="snipRound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침해범죄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해킹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각형: 위쪽 모서리의 한쪽은 둥글고 다른 한쪽은 잘림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33184" y="4230464"/>
            <a:ext cx="1348510" cy="1699992"/>
          </a:xfrm>
          <a:prstGeom prst="snipRound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인터넷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사기</a:t>
            </a:r>
          </a:p>
        </p:txBody>
      </p:sp>
      <p:sp>
        <p:nvSpPr>
          <p:cNvPr id="9" name="사각형: 잘린 대각선 방향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81694" y="1661317"/>
            <a:ext cx="1890000" cy="868218"/>
          </a:xfrm>
          <a:prstGeom prst="snip2Diag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81693" y="1661317"/>
            <a:ext cx="1890000" cy="868218"/>
          </a:xfrm>
          <a:prstGeom prst="pent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구분</a:t>
            </a:r>
          </a:p>
        </p:txBody>
      </p:sp>
      <p:sp>
        <p:nvSpPr>
          <p:cNvPr id="11" name="사각형: 잘린 대각선 방향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3671692" y="1661317"/>
            <a:ext cx="5745600" cy="868218"/>
          </a:xfrm>
          <a:prstGeom prst="snip2Diag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오각형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3671692" y="1661317"/>
            <a:ext cx="5745600" cy="868218"/>
          </a:xfrm>
          <a:prstGeom prst="pentag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정보통신망 침해 범죄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98526523"/>
              </p:ext>
            </p:extLst>
          </p:nvPr>
        </p:nvGraphicFramePr>
        <p:xfrm>
          <a:off x="1781693" y="2528888"/>
          <a:ext cx="7636308" cy="340156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889354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746954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73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단순 침입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정당한 접근권한 없이 또는 접근 권한을 넘어 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컴퓨터 또는 정보통신망에 침입한 경우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73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자료 훼손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정당한 접근권한 없이</a:t>
                      </a:r>
                      <a:r>
                        <a:rPr lang="ko-KR" altLang="en-US" sz="1800" baseline="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컴퓨터 또는 정보통신망에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침입 후 데이터를 유출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및 누설한 경우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7333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직거래 사기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개인 간 물품 직거래 시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물품 또는 대금만을 받고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잠적하는 수법의 범죄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8496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쇼핑몰 사기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쇼핑몰 운영자가 구매자들에게 대금만 받고 </a:t>
                      </a:r>
                      <a:endParaRPr lang="en-US" altLang="ko-KR" sz="1800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배송을 거부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지연하거나 쇼핑몰을 폐쇄하는 경우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430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사이버 범죄 발생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65708533"/>
              </p:ext>
            </p:extLst>
          </p:nvPr>
        </p:nvGraphicFramePr>
        <p:xfrm>
          <a:off x="681037" y="1554592"/>
          <a:ext cx="8543925" cy="4553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765314" y="2281391"/>
            <a:ext cx="1712558" cy="666914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경찰통계자료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사이버 범죄 종류 및 신고</a:t>
            </a:r>
          </a:p>
        </p:txBody>
      </p:sp>
      <p:sp>
        <p:nvSpPr>
          <p:cNvPr id="2" name="한쪽 모서리는 잘리고 다른 쪽 모서리는 둥근 사각형 55">
            <a:extLst>
              <a:ext uri="{FF2B5EF4-FFF2-40B4-BE49-F238E27FC236}">
                <a16:creationId xmlns:a16="http://schemas.microsoft.com/office/drawing/2014/main" id="{195639D9-DAA6-A467-9CAC-2C047D68F290}"/>
              </a:ext>
            </a:extLst>
          </p:cNvPr>
          <p:cNvSpPr/>
          <p:nvPr/>
        </p:nvSpPr>
        <p:spPr>
          <a:xfrm>
            <a:off x="159315" y="1602398"/>
            <a:ext cx="4731876" cy="4412472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사각형: 둥근 대각선 방향 모서리 4">
            <a:extLst>
              <a:ext uri="{FF2B5EF4-FFF2-40B4-BE49-F238E27FC236}">
                <a16:creationId xmlns:a16="http://schemas.microsoft.com/office/drawing/2014/main" id="{6CFD23FC-8E71-9F2B-F38D-F47C302FB16A}"/>
              </a:ext>
            </a:extLst>
          </p:cNvPr>
          <p:cNvSpPr/>
          <p:nvPr/>
        </p:nvSpPr>
        <p:spPr>
          <a:xfrm>
            <a:off x="3301639" y="2221844"/>
            <a:ext cx="1266411" cy="595232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범죄 신고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시스템</a:t>
            </a:r>
          </a:p>
        </p:txBody>
      </p:sp>
      <p:sp>
        <p:nvSpPr>
          <p:cNvPr id="15" name="순서도: 다른 페이지 연결선 14">
            <a:extLst>
              <a:ext uri="{FF2B5EF4-FFF2-40B4-BE49-F238E27FC236}">
                <a16:creationId xmlns:a16="http://schemas.microsoft.com/office/drawing/2014/main" id="{8C29ACA0-2379-04BF-3622-11FF12C30088}"/>
              </a:ext>
            </a:extLst>
          </p:cNvPr>
          <p:cNvSpPr/>
          <p:nvPr/>
        </p:nvSpPr>
        <p:spPr>
          <a:xfrm>
            <a:off x="789111" y="1190334"/>
            <a:ext cx="3385218" cy="533281"/>
          </a:xfrm>
          <a:prstGeom prst="flowChartOffpageConnector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사이버 범죄 신고</a:t>
            </a:r>
          </a:p>
        </p:txBody>
      </p:sp>
      <p:sp>
        <p:nvSpPr>
          <p:cNvPr id="30" name="사각형: 둥근 대각선 방향 모서리 29">
            <a:extLst>
              <a:ext uri="{FF2B5EF4-FFF2-40B4-BE49-F238E27FC236}">
                <a16:creationId xmlns:a16="http://schemas.microsoft.com/office/drawing/2014/main" id="{71D6C0E9-860E-EF95-6301-61912ADE17FE}"/>
              </a:ext>
            </a:extLst>
          </p:cNvPr>
          <p:cNvSpPr/>
          <p:nvPr/>
        </p:nvSpPr>
        <p:spPr>
          <a:xfrm flipH="1">
            <a:off x="3301636" y="3089040"/>
            <a:ext cx="1266411" cy="595232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경찰서 방문</a:t>
            </a:r>
          </a:p>
        </p:txBody>
      </p:sp>
      <p:graphicFrame>
        <p:nvGraphicFramePr>
          <p:cNvPr id="31" name="다이어그램 30">
            <a:extLst>
              <a:ext uri="{FF2B5EF4-FFF2-40B4-BE49-F238E27FC236}">
                <a16:creationId xmlns:a16="http://schemas.microsoft.com/office/drawing/2014/main" id="{24AA0B93-BC64-3FD7-D14C-A42DC525ED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8080415"/>
              </p:ext>
            </p:extLst>
          </p:nvPr>
        </p:nvGraphicFramePr>
        <p:xfrm>
          <a:off x="394447" y="2422745"/>
          <a:ext cx="2644205" cy="1421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5726E901-029F-8238-0772-6DD983648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8345624"/>
              </p:ext>
            </p:extLst>
          </p:nvPr>
        </p:nvGraphicFramePr>
        <p:xfrm>
          <a:off x="1465729" y="3948865"/>
          <a:ext cx="3204934" cy="1873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순서도: 저장 데이터 33">
            <a:extLst>
              <a:ext uri="{FF2B5EF4-FFF2-40B4-BE49-F238E27FC236}">
                <a16:creationId xmlns:a16="http://schemas.microsoft.com/office/drawing/2014/main" id="{8CE7DAE9-7082-D8ED-CCEF-979DFDE4CE68}"/>
              </a:ext>
            </a:extLst>
          </p:cNvPr>
          <p:cNvSpPr/>
          <p:nvPr/>
        </p:nvSpPr>
        <p:spPr>
          <a:xfrm flipH="1">
            <a:off x="541004" y="4019452"/>
            <a:ext cx="746479" cy="1330382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처리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절차</a:t>
            </a:r>
          </a:p>
        </p:txBody>
      </p:sp>
      <p:sp>
        <p:nvSpPr>
          <p:cNvPr id="35" name="육각형 34">
            <a:extLst>
              <a:ext uri="{FF2B5EF4-FFF2-40B4-BE49-F238E27FC236}">
                <a16:creationId xmlns:a16="http://schemas.microsoft.com/office/drawing/2014/main" id="{974D401F-58B7-9F56-EEFE-F4B3C4468C8C}"/>
              </a:ext>
            </a:extLst>
          </p:cNvPr>
          <p:cNvSpPr/>
          <p:nvPr/>
        </p:nvSpPr>
        <p:spPr>
          <a:xfrm>
            <a:off x="596195" y="1899254"/>
            <a:ext cx="2240708" cy="406202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접수대상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한쪽 모서리는 잘리고 다른 쪽 모서리는 둥근 사각형 50">
            <a:extLst>
              <a:ext uri="{FF2B5EF4-FFF2-40B4-BE49-F238E27FC236}">
                <a16:creationId xmlns:a16="http://schemas.microsoft.com/office/drawing/2014/main" id="{D566A515-F7CC-ADA0-EA13-2A27C1718EC2}"/>
              </a:ext>
            </a:extLst>
          </p:cNvPr>
          <p:cNvSpPr/>
          <p:nvPr/>
        </p:nvSpPr>
        <p:spPr>
          <a:xfrm flipH="1">
            <a:off x="5110346" y="1614140"/>
            <a:ext cx="4601501" cy="4412011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순서도: 문서 97">
            <a:extLst>
              <a:ext uri="{FF2B5EF4-FFF2-40B4-BE49-F238E27FC236}">
                <a16:creationId xmlns:a16="http://schemas.microsoft.com/office/drawing/2014/main" id="{6E585525-09AF-EAE9-6549-F7088319974A}"/>
              </a:ext>
            </a:extLst>
          </p:cNvPr>
          <p:cNvSpPr/>
          <p:nvPr/>
        </p:nvSpPr>
        <p:spPr>
          <a:xfrm>
            <a:off x="5212109" y="3659452"/>
            <a:ext cx="1522114" cy="7200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파밍</a:t>
            </a:r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순서도: 문서 97">
            <a:extLst>
              <a:ext uri="{FF2B5EF4-FFF2-40B4-BE49-F238E27FC236}">
                <a16:creationId xmlns:a16="http://schemas.microsoft.com/office/drawing/2014/main" id="{ABEDF2AC-33C6-10EB-A6BB-6747E0A488B6}"/>
              </a:ext>
            </a:extLst>
          </p:cNvPr>
          <p:cNvSpPr/>
          <p:nvPr/>
        </p:nvSpPr>
        <p:spPr>
          <a:xfrm flipH="1">
            <a:off x="8098927" y="3659452"/>
            <a:ext cx="1522116" cy="720000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랜섬웨어</a:t>
            </a:r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9" name="순서도: 다른 페이지 연결선 38">
            <a:extLst>
              <a:ext uri="{FF2B5EF4-FFF2-40B4-BE49-F238E27FC236}">
                <a16:creationId xmlns:a16="http://schemas.microsoft.com/office/drawing/2014/main" id="{CFD6086E-BC63-D7D0-A1BA-501302F6FB8C}"/>
              </a:ext>
            </a:extLst>
          </p:cNvPr>
          <p:cNvSpPr/>
          <p:nvPr/>
        </p:nvSpPr>
        <p:spPr>
          <a:xfrm flipH="1" flipV="1">
            <a:off x="5648253" y="1234434"/>
            <a:ext cx="3525686" cy="537108"/>
          </a:xfrm>
          <a:prstGeom prst="flowChartOffpageConnector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" name="순서도: 문서 40">
            <a:extLst>
              <a:ext uri="{FF2B5EF4-FFF2-40B4-BE49-F238E27FC236}">
                <a16:creationId xmlns:a16="http://schemas.microsoft.com/office/drawing/2014/main" id="{273BDC9F-EF07-7A7C-9FB1-3D0179E874AD}"/>
              </a:ext>
            </a:extLst>
          </p:cNvPr>
          <p:cNvSpPr/>
          <p:nvPr/>
        </p:nvSpPr>
        <p:spPr>
          <a:xfrm>
            <a:off x="5967559" y="5345782"/>
            <a:ext cx="2887074" cy="523531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개인정보 침해</a:t>
            </a:r>
          </a:p>
        </p:txBody>
      </p:sp>
      <p:sp>
        <p:nvSpPr>
          <p:cNvPr id="42" name="왼쪽/오른쪽/위쪽/아래쪽 설명선 33">
            <a:extLst>
              <a:ext uri="{FF2B5EF4-FFF2-40B4-BE49-F238E27FC236}">
                <a16:creationId xmlns:a16="http://schemas.microsoft.com/office/drawing/2014/main" id="{342C09B1-A3A8-47F0-BAA6-91D4CE83463A}"/>
              </a:ext>
            </a:extLst>
          </p:cNvPr>
          <p:cNvSpPr/>
          <p:nvPr/>
        </p:nvSpPr>
        <p:spPr>
          <a:xfrm>
            <a:off x="6365638" y="1863378"/>
            <a:ext cx="1827707" cy="532941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사이버 사기</a:t>
            </a:r>
          </a:p>
        </p:txBody>
      </p:sp>
      <p:sp>
        <p:nvSpPr>
          <p:cNvPr id="43" name="갈매기형 수장 36">
            <a:extLst>
              <a:ext uri="{FF2B5EF4-FFF2-40B4-BE49-F238E27FC236}">
                <a16:creationId xmlns:a16="http://schemas.microsoft.com/office/drawing/2014/main" id="{BE17DEA7-944D-B85D-9995-F27AFAE145CC}"/>
              </a:ext>
            </a:extLst>
          </p:cNvPr>
          <p:cNvSpPr/>
          <p:nvPr/>
        </p:nvSpPr>
        <p:spPr>
          <a:xfrm>
            <a:off x="5290956" y="2718393"/>
            <a:ext cx="1827707" cy="714414"/>
          </a:xfrm>
          <a:prstGeom prst="plaque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직거래 사기</a:t>
            </a:r>
          </a:p>
        </p:txBody>
      </p:sp>
      <p:sp>
        <p:nvSpPr>
          <p:cNvPr id="44" name="두루마리 모양: 가로로 말림 43">
            <a:extLst>
              <a:ext uri="{FF2B5EF4-FFF2-40B4-BE49-F238E27FC236}">
                <a16:creationId xmlns:a16="http://schemas.microsoft.com/office/drawing/2014/main" id="{9FEDB508-07F8-CF98-6ABE-E73D129E814B}"/>
              </a:ext>
            </a:extLst>
          </p:cNvPr>
          <p:cNvSpPr/>
          <p:nvPr/>
        </p:nvSpPr>
        <p:spPr>
          <a:xfrm>
            <a:off x="8071351" y="4522303"/>
            <a:ext cx="1468859" cy="720000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이메일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무역사기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880990-2034-C14E-AA1F-FBC4BD9859EB}"/>
              </a:ext>
            </a:extLst>
          </p:cNvPr>
          <p:cNvSpPr/>
          <p:nvPr/>
        </p:nvSpPr>
        <p:spPr>
          <a:xfrm>
            <a:off x="6433911" y="1318322"/>
            <a:ext cx="1954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사이버 범죄 종류</a:t>
            </a:r>
          </a:p>
        </p:txBody>
      </p:sp>
      <p:sp>
        <p:nvSpPr>
          <p:cNvPr id="46" name="아래쪽 화살표 설명선 35">
            <a:extLst>
              <a:ext uri="{FF2B5EF4-FFF2-40B4-BE49-F238E27FC236}">
                <a16:creationId xmlns:a16="http://schemas.microsoft.com/office/drawing/2014/main" id="{129675B3-E316-EED4-FDAF-493DF6EE7540}"/>
              </a:ext>
            </a:extLst>
          </p:cNvPr>
          <p:cNvSpPr/>
          <p:nvPr/>
        </p:nvSpPr>
        <p:spPr bwMode="auto">
          <a:xfrm rot="20275460">
            <a:off x="6751208" y="3659452"/>
            <a:ext cx="1330734" cy="720000"/>
          </a:xfrm>
          <a:prstGeom prst="octagon">
            <a:avLst/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 err="1">
                <a:latin typeface="굴림" pitchFamily="50" charset="-127"/>
                <a:ea typeface="굴림" pitchFamily="50" charset="-127"/>
              </a:rPr>
              <a:t>스파이앱</a:t>
            </a:r>
            <a:endParaRPr kumimoji="1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양쪽 모서리가 둥근 사각형 47">
            <a:extLst>
              <a:ext uri="{FF2B5EF4-FFF2-40B4-BE49-F238E27FC236}">
                <a16:creationId xmlns:a16="http://schemas.microsoft.com/office/drawing/2014/main" id="{3C396E72-3171-8582-6455-72B565D62228}"/>
              </a:ext>
            </a:extLst>
          </p:cNvPr>
          <p:cNvSpPr/>
          <p:nvPr/>
        </p:nvSpPr>
        <p:spPr>
          <a:xfrm>
            <a:off x="5217129" y="4522303"/>
            <a:ext cx="1451871" cy="720000"/>
          </a:xfrm>
          <a:prstGeom prst="flowChartMagneticTape">
            <a:avLst/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게임</a:t>
            </a:r>
            <a:endParaRPr lang="en-US" altLang="ko-KR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사기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895D61A8-BF51-7168-07A0-B81A8BBB6FA1}"/>
              </a:ext>
            </a:extLst>
          </p:cNvPr>
          <p:cNvSpPr/>
          <p:nvPr/>
        </p:nvSpPr>
        <p:spPr bwMode="auto">
          <a:xfrm flipH="1">
            <a:off x="6821468" y="4522303"/>
            <a:ext cx="1097415" cy="720000"/>
          </a:xfrm>
          <a:prstGeom prst="flowChartManualInput">
            <a:avLst/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스미싱</a:t>
            </a:r>
            <a:endParaRPr kumimoji="1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9" name="별: 꼭짓점 8개 48">
            <a:extLst>
              <a:ext uri="{FF2B5EF4-FFF2-40B4-BE49-F238E27FC236}">
                <a16:creationId xmlns:a16="http://schemas.microsoft.com/office/drawing/2014/main" id="{FA712E30-8FD6-627F-5344-60B167FCA7DF}"/>
              </a:ext>
            </a:extLst>
          </p:cNvPr>
          <p:cNvSpPr/>
          <p:nvPr/>
        </p:nvSpPr>
        <p:spPr>
          <a:xfrm>
            <a:off x="7373261" y="2738948"/>
            <a:ext cx="2167926" cy="720000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쇼핑몰 사기</a:t>
            </a:r>
          </a:p>
        </p:txBody>
      </p:sp>
      <p:cxnSp>
        <p:nvCxnSpPr>
          <p:cNvPr id="40" name="구부러진 연결선 15">
            <a:extLst>
              <a:ext uri="{FF2B5EF4-FFF2-40B4-BE49-F238E27FC236}">
                <a16:creationId xmlns:a16="http://schemas.microsoft.com/office/drawing/2014/main" id="{061E695F-742A-029C-6A6F-AE2889A72AEC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15054" y="1598269"/>
            <a:ext cx="20555" cy="2260803"/>
          </a:xfrm>
          <a:prstGeom prst="curvedConnector3">
            <a:avLst>
              <a:gd name="adj1" fmla="val -1112138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9673A5-4D2B-4717-A78F-3C5E96B69D43}">
  <ds:schemaRefs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49b36f9c-47ee-4722-abf7-0bcbd1502127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968</TotalTime>
  <Words>225</Words>
  <Application>Microsoft Office PowerPoint</Application>
  <PresentationFormat>A4 용지(210x297mm)</PresentationFormat>
  <Paragraphs>73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사이버 범죄의 개념 및 유형</vt:lpstr>
      <vt:lpstr>2. 정보통신망 침해 범죄</vt:lpstr>
      <vt:lpstr>3. 사이버 범죄 발생 현황</vt:lpstr>
      <vt:lpstr>4. 사이버 범죄 종류 및 신고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54</cp:revision>
  <dcterms:created xsi:type="dcterms:W3CDTF">2023-07-20T02:58:21Z</dcterms:created>
  <dcterms:modified xsi:type="dcterms:W3CDTF">2024-07-13T00:28:30Z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